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EB Garamond SemiBold" charset="0"/>
      <p:regular r:id="rId17"/>
      <p:bold r:id="rId18"/>
      <p:italic r:id="rId19"/>
      <p:boldItalic r:id="rId20"/>
    </p:embeddedFont>
    <p:embeddedFont>
      <p:font typeface="EB Garamond" charset="0"/>
      <p:regular r:id="rId21"/>
      <p:bold r:id="rId22"/>
      <p:italic r:id="rId23"/>
      <p:boldItalic r:id="rId24"/>
    </p:embeddedFont>
    <p:embeddedFont>
      <p:font typeface="EB Garamond Medium" charset="0"/>
      <p:regular r:id="rId25"/>
      <p:bold r:id="rId26"/>
      <p:italic r:id="rId27"/>
      <p:boldItalic r:id="rId28"/>
    </p:embeddedFont>
    <p:embeddedFont>
      <p:font typeface="Public Sans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xmlns="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-444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xmlns="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44359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66" Type="http://schemas.openxmlformats.org/officeDocument/2006/relationships/slideLayout" Target="../slideLayouts/slideLayout181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87" Type="http://schemas.openxmlformats.org/officeDocument/2006/relationships/slideLayout" Target="../slideLayouts/slideLayout202.xml"/><Relationship Id="rId102" Type="http://schemas.openxmlformats.org/officeDocument/2006/relationships/slideLayout" Target="../slideLayouts/slideLayout217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12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56" Type="http://schemas.openxmlformats.org/officeDocument/2006/relationships/slideLayout" Target="../slideLayouts/slideLayout171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59" Type="http://schemas.openxmlformats.org/officeDocument/2006/relationships/slideLayout" Target="../slideLayouts/slideLayout174.xml"/><Relationship Id="rId67" Type="http://schemas.openxmlformats.org/officeDocument/2006/relationships/slideLayout" Target="../slideLayouts/slideLayout182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54" Type="http://schemas.openxmlformats.org/officeDocument/2006/relationships/slideLayout" Target="../slideLayouts/slideLayout169.xml"/><Relationship Id="rId62" Type="http://schemas.openxmlformats.org/officeDocument/2006/relationships/slideLayout" Target="../slideLayouts/slideLayout177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11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66" Type="http://schemas.openxmlformats.org/officeDocument/2006/relationships/slideLayout" Target="../slideLayouts/slideLayout298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87" Type="http://schemas.openxmlformats.org/officeDocument/2006/relationships/slideLayout" Target="../slideLayouts/slideLayout319.xml"/><Relationship Id="rId102" Type="http://schemas.openxmlformats.org/officeDocument/2006/relationships/slideLayout" Target="../slideLayouts/slideLayout334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23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slideLayout" Target="../slideLayouts/slideLayout291.xml"/><Relationship Id="rId67" Type="http://schemas.openxmlformats.org/officeDocument/2006/relationships/slideLayout" Target="../slideLayouts/slideLayout299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62" Type="http://schemas.openxmlformats.org/officeDocument/2006/relationships/slideLayout" Target="../slideLayouts/slideLayout294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11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odkumarreddy08/social-medi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Social     Media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1762825"/>
              </p:ext>
            </p:extLst>
          </p:nvPr>
        </p:nvGraphicFramePr>
        <p:xfrm>
          <a:off x="144710" y="1954818"/>
          <a:ext cx="4279525" cy="23626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4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</a:rPr>
              <a:t>Social Media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chemeClr val="tx1"/>
                </a:solidFill>
                <a:highlight>
                  <a:srgbClr val="000000"/>
                </a:highlight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https://github.com/Vinodkumarreddy08/social-media.git</a:t>
            </a:r>
            <a:endParaRPr b="0" i="0" dirty="0">
              <a:solidFill>
                <a:schemeClr val="tx1"/>
              </a:solidFill>
              <a:highlight>
                <a:srgbClr val="000000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216</Words>
  <Application>Microsoft Office PowerPoint</Application>
  <PresentationFormat>On-screen Show (16:9)</PresentationFormat>
  <Paragraphs>44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EB Garamond SemiBold</vt:lpstr>
      <vt:lpstr>Noto Sans Symbols</vt:lpstr>
      <vt:lpstr>EB Garamond</vt:lpstr>
      <vt:lpstr>EB Garamond Medium</vt:lpstr>
      <vt:lpstr>Public Sans</vt:lpstr>
      <vt:lpstr>Simple Light</vt:lpstr>
      <vt:lpstr>1_Simple Light</vt:lpstr>
      <vt:lpstr>2_Simple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Administrator</cp:lastModifiedBy>
  <cp:revision>8</cp:revision>
  <dcterms:created xsi:type="dcterms:W3CDTF">2020-08-13T11:21:46Z</dcterms:created>
  <dcterms:modified xsi:type="dcterms:W3CDTF">2023-03-16T17:06:55Z</dcterms:modified>
</cp:coreProperties>
</file>